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287000" cy="1828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0" d="100"/>
          <a:sy n="40" d="100"/>
        </p:scale>
        <p:origin x="28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992968"/>
            <a:ext cx="8743950" cy="6366933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9605435"/>
            <a:ext cx="7715250" cy="4415365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7090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8412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973667"/>
            <a:ext cx="2218134" cy="1549823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973667"/>
            <a:ext cx="6525816" cy="1549823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314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6608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4559305"/>
            <a:ext cx="8872538" cy="7607299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12238572"/>
            <a:ext cx="8872538" cy="4000499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1709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4868333"/>
            <a:ext cx="4371975" cy="11603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4868333"/>
            <a:ext cx="4371975" cy="11603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077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3671"/>
            <a:ext cx="8872538" cy="3534835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4483101"/>
            <a:ext cx="4351883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6680200"/>
            <a:ext cx="4351883" cy="9825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4483101"/>
            <a:ext cx="4373315" cy="2197099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6680200"/>
            <a:ext cx="4373315" cy="982556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33318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2325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070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2633138"/>
            <a:ext cx="5207794" cy="12996333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7080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2633138"/>
            <a:ext cx="5207794" cy="12996333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0291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973671"/>
            <a:ext cx="8872538" cy="35348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4868333"/>
            <a:ext cx="8872538" cy="11603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229BBE-8C23-46E6-A9AA-ABAF5BF58594}" type="datetimeFigureOut">
              <a:rPr lang="pt-BR" smtClean="0"/>
              <a:t>11/03/2026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237A96-A167-44BC-9DF0-6D7E4AF4EBD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6350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>
            <a:extLst>
              <a:ext uri="{FF2B5EF4-FFF2-40B4-BE49-F238E27FC236}">
                <a16:creationId xmlns:a16="http://schemas.microsoft.com/office/drawing/2014/main" id="{093B4EE2-B2DC-3BC5-ACF9-C077B72111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2526" y="8325852"/>
            <a:ext cx="8109285" cy="818148"/>
          </a:xfrm>
          <a:solidFill>
            <a:schemeClr val="bg1">
              <a:lumMod val="85000"/>
            </a:schemeClr>
          </a:solidFill>
        </p:spPr>
        <p:txBody>
          <a:bodyPr anchor="ctr"/>
          <a:lstStyle/>
          <a:p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Estande Nº ___, Corredor ___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F8162324-B255-55A6-3F13-737C0FC0C63B}"/>
              </a:ext>
            </a:extLst>
          </p:cNvPr>
          <p:cNvSpPr/>
          <p:nvPr/>
        </p:nvSpPr>
        <p:spPr>
          <a:xfrm>
            <a:off x="3338763" y="4355431"/>
            <a:ext cx="3609474" cy="3609474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SEU</a:t>
            </a:r>
          </a:p>
          <a:p>
            <a:pPr algn="ctr"/>
            <a:r>
              <a:rPr lang="pt-B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LOGOTIPO</a:t>
            </a:r>
          </a:p>
        </p:txBody>
      </p:sp>
    </p:spTree>
    <p:extLst>
      <p:ext uri="{BB962C8B-B14F-4D97-AF65-F5344CB8AC3E}">
        <p14:creationId xmlns:p14="http://schemas.microsoft.com/office/powerpoint/2010/main" val="19763547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7</Words>
  <Application>Microsoft Office PowerPoint</Application>
  <PresentationFormat>Personalizar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SAULO MACHADO</dc:creator>
  <cp:lastModifiedBy>SAULO MACHADO</cp:lastModifiedBy>
  <cp:revision>3</cp:revision>
  <dcterms:created xsi:type="dcterms:W3CDTF">2025-08-06T17:37:55Z</dcterms:created>
  <dcterms:modified xsi:type="dcterms:W3CDTF">2026-03-11T14:23:53Z</dcterms:modified>
</cp:coreProperties>
</file>